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  <p:sldId id="1149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93288" cy="3384376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86282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more you use it, the better it understands what you need. 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077913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你使用得越多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它就越能理解你的需求。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077913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本句是主从复合句。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more..., the better...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是比较状语从句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表示前后递进增长；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you need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,what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在从句中作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译文.eps" descr="id:214748876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3245" y="2636912"/>
            <a:ext cx="900067" cy="278254"/>
          </a:xfrm>
          <a:prstGeom prst="rect">
            <a:avLst/>
          </a:prstGeom>
        </p:spPr>
      </p:pic>
      <p:pic>
        <p:nvPicPr>
          <p:cNvPr id="8" name="分析.eps" descr="id:214748877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23245" y="3230228"/>
            <a:ext cx="900067" cy="27825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582" y="1464532"/>
            <a:ext cx="2304256" cy="47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739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0281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的强大功能、免费特性以及广泛应用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并展望了它的未来发展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表达了对中国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技术的信心和自豪感。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890272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6143" y="1124744"/>
            <a:ext cx="11520559" cy="1659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 having a robot friend who could help with your homework, answer all your questions, and even tell you fun stories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exactly what DeepSeek is—a clever AI tool created by a Chinese company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quickly drawn in a lot of users and praise worldwide for its strong performance when it came out in January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Compared to similar tools trained abroad, it cost far less and used fewer resources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smart helper has some amazing abilities you’ll love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it’s specially trained to understand Chinese really well, including idioms and poems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difficult Chinese texts become easier with its help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Second, it has an amazing memory and can read super long articles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about128, 000 words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 forgetting anything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longer than most books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63231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best part for users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DeepSeek is free to use, unlike some other AI tools like ChatGPT from the 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 you’re stuck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困住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maths problems, need help checking your English grammar, or want suggestions for your writing, DeepSeek is ready to help anytime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 more you use it, the better it understands what you need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students, it’s like having a private teacher available day and 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ask the same question many times, and it will always answer patiently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 workers find it great for organizing information and writing reports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turn messy notes into clear reports in minutes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for China, it shows that our scientists can create world-class technology that can compete with the best from other countries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makes us proud of China’s technology achievements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02782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 ahead, DeepSeek keeps getting smarter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 it might know pictures and understand spoken words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it will even help you learn by showing pictures or listening to your questions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one day you’ll just chat with it like talking to a good friend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DeepSeek, the future of learning and working looks brighter and more exciting than ever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knows what amazing things it will be able to do next year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532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810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one special ability of DeepSeek mentioned in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design video games for users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repair broken computers easily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control electronic machines remotely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understand Chinese idioms and poems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9256" y="11889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329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“First, it’s specially trained to understand Chinese really well, including idioms and poems.”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,DeepSeek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能够理解中文成语和诗歌。故选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778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1623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the author begin the passage with imagination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attract readers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compare different AI apps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sell AI products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show the danger of a robot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3953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936391"/>
            <a:ext cx="11485848" cy="214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推理判断题。根据第一段中的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“Imagine having a robot friend who could help with your homework, answer all your questions, and even tell you fun stories. That’s exactly what DeepSeek is—a clever AI tool created by a Chinese company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文章开头通过想象机器人朋友的功能来吸引读者的兴趣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引出对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的介绍。故选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406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62015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infer about foreign AIs from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all free to 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might require payment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better than DeepSeek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cannot answer any questions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695737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B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06574" y="3236783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推理判断题。根据第三段中的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“DeepSeek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free to use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, unlike some other 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tools like ChatGPT from the US.”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国外的某些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工具可能需要付费。故选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92305" y="3769767"/>
            <a:ext cx="351035" cy="27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78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can be the best title for this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Robots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History and Development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Create a Helpful AI Tool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DeepSeek Has Amazing Abilities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 Shakes Up the World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1323140"/>
            <a:ext cx="3528392" cy="60273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67500" y="138133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634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标题归纳题。全文主要介绍了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的强大功能、免费使用、广泛用途以及对未来的展望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说明它在全球范围内产生了巨大影响。故选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84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515</Words>
  <Application>Microsoft Office PowerPoint</Application>
  <PresentationFormat>自定义</PresentationFormat>
  <Paragraphs>35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2025-09-17T20:07:28Z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